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echna Sans" panose="02000000000000000000" pitchFamily="5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1D7D-AA8F-4EC1-A0EE-8329ACC6E40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7B6-0043-438E-A1C6-BF096C907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6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3A0F5-E45D-948B-7041-C8C61A30B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0DFE9-73A7-965B-6230-2D0290294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21836"/>
            <a:ext cx="10515600" cy="1121635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9ABFD-2BCC-4F00-5A0E-4BC515A9A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36164"/>
            <a:ext cx="10515600" cy="11216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3484E7-522D-5D7C-C9A1-A794EC953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8165"/>
            <a:ext cx="2655633" cy="13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3536BF-160A-7041-DC3B-16C3144C2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AE0E2-BBAF-384D-AAF0-F4F687F5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4912"/>
            <a:ext cx="10489020" cy="1124712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D19A4-DDA7-8DBB-1AC9-056150497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17" y="5628273"/>
            <a:ext cx="1427053" cy="7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BF1B-3339-E432-E443-6F793466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54D6-567C-73E2-3E84-0F209EB0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A7F65-45EE-B8F5-56F8-76596FD6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C6A5-CCBB-36B5-F91F-0CA8C1D8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C06DD-2B2B-C266-4B8C-34FE2D6C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4375-C605-E2E5-CA9B-55FEF6BD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6CA4-2DE4-2455-86CA-87B14616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082CB-DDA6-E66B-F10D-BFD628FE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8A23A-22F5-207E-2712-1F69CA3A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D80D63-9E15-8252-77D9-51C82F781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16637"/>
          <a:stretch/>
        </p:blipFill>
        <p:spPr>
          <a:xfrm>
            <a:off x="0" y="0"/>
            <a:ext cx="12192000" cy="1239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638C6-C9C3-8240-AFDD-C3E475BB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46"/>
            <a:ext cx="9423400" cy="76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A2917-6143-E581-2FFE-8CD1B7A8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DF6-1B0D-C80C-5D8A-C1C4C7CDF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080" y="6356350"/>
            <a:ext cx="908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00A850-9E27-4769-8727-0AED5E3576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268F0E-1EF6-C702-61EF-08B4DE3AA6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50" y="320730"/>
            <a:ext cx="1123433" cy="5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B24D-A9D8-8F4A-EF3A-4D25AA780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1DEAF-215C-14A1-6B87-6D3C53FA1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Speaker Name</a:t>
            </a:r>
            <a:endParaRPr 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2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A7A2-3383-93A0-DA93-C90F34E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7494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3041-558F-6B37-E1B9-CDC0A32D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5B25-6504-67FF-25D2-CCE781C6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4F6E7-038E-9D86-E086-8375E715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9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B50B9-DEB9-C95C-3ED3-6BE62127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E5BC42-971F-1EBC-8CBD-C8EDDDEB59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B3D90-FE63-E180-F68F-D12F85557C68}"/>
              </a:ext>
            </a:extLst>
          </p:cNvPr>
          <p:cNvSpPr/>
          <p:nvPr/>
        </p:nvSpPr>
        <p:spPr>
          <a:xfrm>
            <a:off x="838200" y="1609725"/>
            <a:ext cx="4997450" cy="4351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F6EB3B-F02B-86D4-9B73-2CB3C977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A850-9E27-4769-8727-0AED5E3576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B24D-A9D8-8F4A-EF3A-4D25AA78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69486"/>
            <a:ext cx="10515600" cy="1121635"/>
          </a:xfrm>
        </p:spPr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Thank  you!</a:t>
            </a:r>
          </a:p>
        </p:txBody>
      </p:sp>
    </p:spTree>
    <p:extLst>
      <p:ext uri="{BB962C8B-B14F-4D97-AF65-F5344CB8AC3E}">
        <p14:creationId xmlns:p14="http://schemas.microsoft.com/office/powerpoint/2010/main" val="15436703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1xvypt0">
      <a:majorFont>
        <a:latin typeface="Techna Sans" panose="020F0302020204030204"/>
        <a:ea typeface=""/>
        <a:cs typeface=""/>
      </a:majorFont>
      <a:minorFont>
        <a:latin typeface="Techna Sans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Techna Sans</vt:lpstr>
      <vt:lpstr>Calibri</vt:lpstr>
      <vt:lpstr>Office Theme</vt:lpstr>
      <vt:lpstr>Presentation Title</vt:lpstr>
      <vt:lpstr>Section Header</vt:lpstr>
      <vt:lpstr>PowerPoint Presentation</vt:lpstr>
      <vt:lpstr>PowerPoint Presentation</vt:lpstr>
      <vt:lpstr>Thank 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21</cp:revision>
  <dcterms:created xsi:type="dcterms:W3CDTF">2023-03-15T10:38:26Z</dcterms:created>
  <dcterms:modified xsi:type="dcterms:W3CDTF">2023-03-15T12:03:50Z</dcterms:modified>
</cp:coreProperties>
</file>