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5" r:id="rId3"/>
    <p:sldId id="262" r:id="rId4"/>
    <p:sldId id="264" r:id="rId5"/>
    <p:sldId id="266" r:id="rId6"/>
    <p:sldId id="267" r:id="rId7"/>
    <p:sldId id="270" r:id="rId8"/>
    <p:sldId id="269" r:id="rId9"/>
    <p:sldId id="268" r:id="rId10"/>
    <p:sldId id="271" r:id="rId11"/>
    <p:sldId id="27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pt_1" id="{40238EED-4871-4851-B55D-505E748C4038}">
          <p14:sldIdLst>
            <p14:sldId id="258"/>
            <p14:sldId id="265"/>
            <p14:sldId id="262"/>
            <p14:sldId id="264"/>
            <p14:sldId id="266"/>
          </p14:sldIdLst>
        </p14:section>
        <p14:section name="part_2" id="{A491CA7D-F769-484F-9271-79AFBA8C0D9F}">
          <p14:sldIdLst>
            <p14:sldId id="267"/>
            <p14:sldId id="270"/>
            <p14:sldId id="269"/>
            <p14:sldId id="268"/>
          </p14:sldIdLst>
        </p14:section>
        <p14:section name="part_3" id="{96E605E5-FB7A-4902-9C45-9F5B533D689B}">
          <p14:sldIdLst>
            <p14:sldId id="271"/>
            <p14:sldId id="27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580"/>
    <a:srgbClr val="CCFFFF"/>
    <a:srgbClr val="00D4FF"/>
    <a:srgbClr val="00AEEF"/>
    <a:srgbClr val="0055B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2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50B15B-B92A-653D-FECF-4119570CC1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4DEDEED-FC23-1C0D-5A2C-3396D5C24E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8DD1355-4285-F6D2-4837-DF37FA85D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D453081-C27F-2A30-374D-00E85EB42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78121C2-B014-A7FD-939A-379984A2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621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18A73D-F550-3AFE-4763-F9E946A2C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5E0104-F2F5-9664-C83C-714063D8AF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DAC2BC0-A8A6-ACAE-05FD-AF63792E7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E94E3F-EA1B-EBDF-BBB5-5E06CC72F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2EB5F2E-A308-BB9E-636B-7E582EFCA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031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BEC9691-9E3B-F9EC-0723-BE255BD86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2304BBD-A42C-D4B2-822A-BDABDC3780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92D48FC-E1DB-9F93-8483-CFE34D669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7B2B2BE-A601-299B-324C-35AADCAFA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D60C6D1-52C4-8895-27A5-4164B8E40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742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4B31ECA-F039-FA41-9DAF-080E58FC1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CB6A347-E97B-82A8-B7E3-2C023A0505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2EF4AB9-DD57-5C95-F9B8-8291DBC18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DAE0AC3-452D-C9DF-5FE6-47F733427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17DF07F-DBCE-2A4A-CEFE-4091CF943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375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B7940D4-954A-300B-9A13-DF7ED2B76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1832014-F304-6917-5BF1-97C44DE9CF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938E99-8669-5C21-2135-3A4EFCB8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59628C-CFE0-5D00-BAC3-63CD1A7F5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DC99AAD-139E-2297-B0D7-EC6EAF261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111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8CD58BA-EC3F-8BD4-4F4E-497C8D578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9A9E10C-C2E6-7648-73E3-3F50E09E16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ED5608B-EE91-789B-8A70-FB3C5C951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061AD61-861D-FEA0-6BED-CBAF95B1C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87ABFA5-2ABD-AADF-87F5-1A2A8CE75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7FEE9F0-BC38-9CC2-AB3B-99025399A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500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13C90A-C19F-5AA4-0052-9BA4D6D01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CE2AC9E-8B11-0AFB-053B-FE8E88CF5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4FE7C85-5702-D987-197B-49735DAA77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27D9C62-D6D9-64B6-0C0E-8F608B2FAD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169C6B9-A944-8289-C815-32A8CE9900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2B56170-B61F-0B5F-1181-8F57AE435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799D460-5EE7-5C4A-88EB-577FB3F9F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CFBF0E1-2DD5-DD11-F93C-3EB0FB26E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039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8897B6-4987-3D58-1E1F-F4ABD44E8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D60896E-B8D4-2B6E-8AB9-A27C376C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D18F2B1-AF61-62AA-AD45-593D7D8FA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2987F8E-04ED-579B-E8A4-D21049F2A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78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CEC9E6B-106A-7E09-B12F-6FEAA9563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7A8BDBCE-9E65-6249-0EA1-3C15317A0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F9B79B9-0844-ECE2-CC74-E7B230014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60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3D81D1-DF30-6470-5BE1-45C7DE33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AE2C548-474A-4A02-813E-629FBA6DF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2775FB8-E4D2-7938-6048-52B6202A0A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49D7B68-3D31-1459-A518-AD85BACEC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6E95D6D-49DE-48A9-8B44-60B433D80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FE129DA-82C8-B8A7-3760-A0D8EE046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62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93BB0E-AC9D-830F-39CE-0E719F25D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713C9F5-C102-774C-8A81-A6D48B63AF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573719B-B473-F6A9-B34C-8248132CC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BF95B16-1F17-B1C8-6BA7-D591EB9A9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1645636-433F-7B92-5ED8-54235B17D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49EBBF-C873-42A2-1C42-E63321791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0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FB9FC56-9343-410E-2787-B5FC71DFB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DC13E8B-3737-6B7B-BC70-AEB13E2CF2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2FB8F43-54FE-E78A-DCCE-98888755D1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392F71-6204-44BB-BB5C-ADEBB83B8F48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A8F2E3A-C01A-FE8E-74F1-1036DE64F1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FB8A1ED-C308-263F-BAF9-C7E813DB2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576600-EAEA-46E2-AA1D-EE5C8FA89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86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279E4E-6E36-4DE3-843F-B8D4F3B94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898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846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895686-EBAB-6F36-DC69-A9A640461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830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6EDFA0-0EC8-9ED0-093F-F650A605B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89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120D66-5299-D3AC-AAE4-D7DEB6423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8006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C99BBD-C6EA-0C13-D4EC-8D516C467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228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913E5F-6427-344F-3690-52083CC65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83273C63-9203-3208-B2AE-6257D56CCF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654" y="2594448"/>
            <a:ext cx="1542473" cy="141274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E01430F-B2E7-605B-6BDA-FE46E577CF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654" y="4360586"/>
            <a:ext cx="1542474" cy="14127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15527B-FC04-2776-7A09-5E29DA6959C3}"/>
              </a:ext>
            </a:extLst>
          </p:cNvPr>
          <p:cNvSpPr txBox="1"/>
          <p:nvPr/>
        </p:nvSpPr>
        <p:spPr>
          <a:xfrm>
            <a:off x="4660350" y="1196329"/>
            <a:ext cx="2871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rgbClr val="003580"/>
                </a:solidFill>
                <a:latin typeface="나눔스퀘어OTF ExtraBold" panose="020B0600000101010101" pitchFamily="34" charset="-127"/>
                <a:ea typeface="나눔스퀘어OTF ExtraBold" panose="020B0600000101010101" pitchFamily="34" charset="-127"/>
              </a:rPr>
              <a:t>RESOURCE</a:t>
            </a:r>
            <a:endParaRPr lang="en-US" sz="4800">
              <a:solidFill>
                <a:srgbClr val="00AEEF"/>
              </a:solidFill>
              <a:latin typeface="나눔스퀘어OTF ExtraBold" panose="020B0600000101010101" pitchFamily="34" charset="-127"/>
              <a:ea typeface="나눔스퀘어OTF ExtraBold" panose="020B0600000101010101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15E6822-9F06-918E-44B8-A95A4F9136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899" y="3606373"/>
            <a:ext cx="2337710" cy="292116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1BF363DA-AFFE-A92C-E32A-BB96DF9EBB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759" y="2147798"/>
            <a:ext cx="5454073" cy="139814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4F057741-4EC9-BF1C-3677-EF0676C4DF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813" y="4007190"/>
            <a:ext cx="2182091" cy="218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633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0237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0CA684-FC4D-C0EB-746C-76861FA1B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1949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DC97DB-0BD5-F60E-47E0-1B8BCC754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9766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8A5204-D3F2-F2E3-BAC6-15BB153A3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702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</Words>
  <Application>Microsoft Office PowerPoint</Application>
  <PresentationFormat>와이드스크린</PresentationFormat>
  <Paragraphs>1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6" baseType="lpstr">
      <vt:lpstr>나눔스퀘어OTF ExtraBold</vt:lpstr>
      <vt:lpstr>Aptos</vt:lpstr>
      <vt:lpstr>Aptos Display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Q</dc:creator>
  <cp:lastModifiedBy>광수 김</cp:lastModifiedBy>
  <cp:revision>28</cp:revision>
  <dcterms:created xsi:type="dcterms:W3CDTF">2026-03-17T05:02:11Z</dcterms:created>
  <dcterms:modified xsi:type="dcterms:W3CDTF">2026-03-28T08:25:51Z</dcterms:modified>
</cp:coreProperties>
</file>